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Body Grotesque Bold" charset="1" panose="02000503040000020004"/>
      <p:regular r:id="rId24"/>
    </p:embeddedFont>
    <p:embeddedFont>
      <p:font typeface="Body Grotesque" charset="1" panose="020005030400000200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0890" y="8874350"/>
            <a:ext cx="16726220" cy="767901"/>
            <a:chOff x="0" y="0"/>
            <a:chExt cx="4405260" cy="2022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5260" cy="202245"/>
            </a:xfrm>
            <a:custGeom>
              <a:avLst/>
              <a:gdLst/>
              <a:ahLst/>
              <a:cxnLst/>
              <a:rect r="r" b="b" t="t" l="l"/>
              <a:pathLst>
                <a:path h="202245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155959"/>
                  </a:lnTo>
                  <a:cubicBezTo>
                    <a:pt x="4405260" y="168235"/>
                    <a:pt x="4400383" y="180008"/>
                    <a:pt x="4391703" y="188689"/>
                  </a:cubicBezTo>
                  <a:cubicBezTo>
                    <a:pt x="4383022" y="197369"/>
                    <a:pt x="4371249" y="202245"/>
                    <a:pt x="4358974" y="202245"/>
                  </a:cubicBezTo>
                  <a:lnTo>
                    <a:pt x="46286" y="202245"/>
                  </a:lnTo>
                  <a:cubicBezTo>
                    <a:pt x="20723" y="202245"/>
                    <a:pt x="0" y="181522"/>
                    <a:pt x="0" y="155959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05260" cy="240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776554" y="4409933"/>
            <a:ext cx="12734892" cy="1705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61"/>
              </a:lnSpc>
            </a:pPr>
            <a:r>
              <a:rPr lang="en-US" b="true" sz="1276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Jobnest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06186" y="9069705"/>
            <a:ext cx="316736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4E94BA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Kelompok 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4450" y="9069705"/>
            <a:ext cx="449060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4E94BA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Sistem Basis Data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0890" y="644750"/>
            <a:ext cx="16726220" cy="767901"/>
            <a:chOff x="0" y="0"/>
            <a:chExt cx="4405260" cy="2022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05260" cy="202245"/>
            </a:xfrm>
            <a:custGeom>
              <a:avLst/>
              <a:gdLst/>
              <a:ahLst/>
              <a:cxnLst/>
              <a:rect r="r" b="b" t="t" l="l"/>
              <a:pathLst>
                <a:path h="202245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155959"/>
                  </a:lnTo>
                  <a:cubicBezTo>
                    <a:pt x="4405260" y="168235"/>
                    <a:pt x="4400383" y="180008"/>
                    <a:pt x="4391703" y="188689"/>
                  </a:cubicBezTo>
                  <a:cubicBezTo>
                    <a:pt x="4383022" y="197369"/>
                    <a:pt x="4371249" y="202245"/>
                    <a:pt x="4358974" y="202245"/>
                  </a:cubicBezTo>
                  <a:lnTo>
                    <a:pt x="46286" y="202245"/>
                  </a:lnTo>
                  <a:cubicBezTo>
                    <a:pt x="20723" y="202245"/>
                    <a:pt x="0" y="181522"/>
                    <a:pt x="0" y="155959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405260" cy="240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185632" y="840105"/>
            <a:ext cx="591673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96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FINAL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0890" y="644750"/>
            <a:ext cx="16726220" cy="1965414"/>
            <a:chOff x="0" y="0"/>
            <a:chExt cx="4405260" cy="5176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5260" cy="517640"/>
            </a:xfrm>
            <a:custGeom>
              <a:avLst/>
              <a:gdLst/>
              <a:ahLst/>
              <a:cxnLst/>
              <a:rect r="r" b="b" t="t" l="l"/>
              <a:pathLst>
                <a:path h="517640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471354"/>
                  </a:lnTo>
                  <a:cubicBezTo>
                    <a:pt x="4405260" y="496917"/>
                    <a:pt x="4384537" y="517640"/>
                    <a:pt x="4358974" y="517640"/>
                  </a:cubicBezTo>
                  <a:lnTo>
                    <a:pt x="46286" y="517640"/>
                  </a:lnTo>
                  <a:cubicBezTo>
                    <a:pt x="20723" y="517640"/>
                    <a:pt x="0" y="496917"/>
                    <a:pt x="0" y="471354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5260" cy="555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80890" y="3569708"/>
            <a:ext cx="7686037" cy="5341796"/>
          </a:xfrm>
          <a:custGeom>
            <a:avLst/>
            <a:gdLst/>
            <a:ahLst/>
            <a:cxnLst/>
            <a:rect r="r" b="b" t="t" l="l"/>
            <a:pathLst>
              <a:path h="5341796" w="7686037">
                <a:moveTo>
                  <a:pt x="0" y="0"/>
                </a:moveTo>
                <a:lnTo>
                  <a:pt x="7686037" y="0"/>
                </a:lnTo>
                <a:lnTo>
                  <a:pt x="7686037" y="5341796"/>
                </a:lnTo>
                <a:lnTo>
                  <a:pt x="0" y="5341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78241" y="3569708"/>
            <a:ext cx="8428869" cy="5341796"/>
          </a:xfrm>
          <a:custGeom>
            <a:avLst/>
            <a:gdLst/>
            <a:ahLst/>
            <a:cxnLst/>
            <a:rect r="r" b="b" t="t" l="l"/>
            <a:pathLst>
              <a:path h="5341796" w="8428869">
                <a:moveTo>
                  <a:pt x="0" y="0"/>
                </a:moveTo>
                <a:lnTo>
                  <a:pt x="8428869" y="0"/>
                </a:lnTo>
                <a:lnTo>
                  <a:pt x="8428869" y="5341796"/>
                </a:lnTo>
                <a:lnTo>
                  <a:pt x="0" y="534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41071" y="1362075"/>
            <a:ext cx="9405858" cy="9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b="true" sz="8799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Landing Page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0890" y="644750"/>
            <a:ext cx="16726220" cy="1965414"/>
            <a:chOff x="0" y="0"/>
            <a:chExt cx="4405260" cy="5176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5260" cy="517640"/>
            </a:xfrm>
            <a:custGeom>
              <a:avLst/>
              <a:gdLst/>
              <a:ahLst/>
              <a:cxnLst/>
              <a:rect r="r" b="b" t="t" l="l"/>
              <a:pathLst>
                <a:path h="517640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471354"/>
                  </a:lnTo>
                  <a:cubicBezTo>
                    <a:pt x="4405260" y="496917"/>
                    <a:pt x="4384537" y="517640"/>
                    <a:pt x="4358974" y="517640"/>
                  </a:cubicBezTo>
                  <a:lnTo>
                    <a:pt x="46286" y="517640"/>
                  </a:lnTo>
                  <a:cubicBezTo>
                    <a:pt x="20723" y="517640"/>
                    <a:pt x="0" y="496917"/>
                    <a:pt x="0" y="471354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5260" cy="555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899319"/>
            <a:ext cx="7153830" cy="4097741"/>
          </a:xfrm>
          <a:custGeom>
            <a:avLst/>
            <a:gdLst/>
            <a:ahLst/>
            <a:cxnLst/>
            <a:rect r="r" b="b" t="t" l="l"/>
            <a:pathLst>
              <a:path h="4097741" w="7153830">
                <a:moveTo>
                  <a:pt x="0" y="0"/>
                </a:moveTo>
                <a:lnTo>
                  <a:pt x="7153830" y="0"/>
                </a:lnTo>
                <a:lnTo>
                  <a:pt x="7153830" y="4097741"/>
                </a:lnTo>
                <a:lnTo>
                  <a:pt x="0" y="4097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45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2899319"/>
            <a:ext cx="7392985" cy="4029177"/>
          </a:xfrm>
          <a:custGeom>
            <a:avLst/>
            <a:gdLst/>
            <a:ahLst/>
            <a:cxnLst/>
            <a:rect r="r" b="b" t="t" l="l"/>
            <a:pathLst>
              <a:path h="4029177" w="7392985">
                <a:moveTo>
                  <a:pt x="0" y="0"/>
                </a:moveTo>
                <a:lnTo>
                  <a:pt x="7392985" y="0"/>
                </a:lnTo>
                <a:lnTo>
                  <a:pt x="7392985" y="4029177"/>
                </a:lnTo>
                <a:lnTo>
                  <a:pt x="0" y="4029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997060"/>
            <a:ext cx="3452855" cy="2868672"/>
          </a:xfrm>
          <a:custGeom>
            <a:avLst/>
            <a:gdLst/>
            <a:ahLst/>
            <a:cxnLst/>
            <a:rect r="r" b="b" t="t" l="l"/>
            <a:pathLst>
              <a:path h="2868672" w="3452855">
                <a:moveTo>
                  <a:pt x="0" y="0"/>
                </a:moveTo>
                <a:lnTo>
                  <a:pt x="3452855" y="0"/>
                </a:lnTo>
                <a:lnTo>
                  <a:pt x="3452855" y="2868672"/>
                </a:lnTo>
                <a:lnTo>
                  <a:pt x="0" y="2868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81555" y="6997060"/>
            <a:ext cx="3708147" cy="2868672"/>
          </a:xfrm>
          <a:custGeom>
            <a:avLst/>
            <a:gdLst/>
            <a:ahLst/>
            <a:cxnLst/>
            <a:rect r="r" b="b" t="t" l="l"/>
            <a:pathLst>
              <a:path h="2868672" w="3708147">
                <a:moveTo>
                  <a:pt x="0" y="0"/>
                </a:moveTo>
                <a:lnTo>
                  <a:pt x="3708147" y="0"/>
                </a:lnTo>
                <a:lnTo>
                  <a:pt x="3708147" y="2868672"/>
                </a:lnTo>
                <a:lnTo>
                  <a:pt x="0" y="28686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6793156"/>
            <a:ext cx="3590738" cy="3072576"/>
          </a:xfrm>
          <a:custGeom>
            <a:avLst/>
            <a:gdLst/>
            <a:ahLst/>
            <a:cxnLst/>
            <a:rect r="r" b="b" t="t" l="l"/>
            <a:pathLst>
              <a:path h="3072576" w="3590738">
                <a:moveTo>
                  <a:pt x="0" y="0"/>
                </a:moveTo>
                <a:lnTo>
                  <a:pt x="3590738" y="0"/>
                </a:lnTo>
                <a:lnTo>
                  <a:pt x="3590738" y="3072576"/>
                </a:lnTo>
                <a:lnTo>
                  <a:pt x="0" y="30725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432" r="0" b="-243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34738" y="6860826"/>
            <a:ext cx="3802247" cy="3004906"/>
          </a:xfrm>
          <a:custGeom>
            <a:avLst/>
            <a:gdLst/>
            <a:ahLst/>
            <a:cxnLst/>
            <a:rect r="r" b="b" t="t" l="l"/>
            <a:pathLst>
              <a:path h="3004906" w="3802247">
                <a:moveTo>
                  <a:pt x="0" y="0"/>
                </a:moveTo>
                <a:lnTo>
                  <a:pt x="3802247" y="0"/>
                </a:lnTo>
                <a:lnTo>
                  <a:pt x="3802247" y="3004906"/>
                </a:lnTo>
                <a:lnTo>
                  <a:pt x="0" y="30049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51" t="0" r="-115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41071" y="1362075"/>
            <a:ext cx="9405858" cy="9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b="true" sz="8799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Login / Register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0890" y="644750"/>
            <a:ext cx="16726220" cy="1965414"/>
            <a:chOff x="0" y="0"/>
            <a:chExt cx="4405260" cy="5176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5260" cy="517640"/>
            </a:xfrm>
            <a:custGeom>
              <a:avLst/>
              <a:gdLst/>
              <a:ahLst/>
              <a:cxnLst/>
              <a:rect r="r" b="b" t="t" l="l"/>
              <a:pathLst>
                <a:path h="517640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471354"/>
                  </a:lnTo>
                  <a:cubicBezTo>
                    <a:pt x="4405260" y="496917"/>
                    <a:pt x="4384537" y="517640"/>
                    <a:pt x="4358974" y="517640"/>
                  </a:cubicBezTo>
                  <a:lnTo>
                    <a:pt x="46286" y="517640"/>
                  </a:lnTo>
                  <a:cubicBezTo>
                    <a:pt x="20723" y="517640"/>
                    <a:pt x="0" y="496917"/>
                    <a:pt x="0" y="471354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5260" cy="555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028808"/>
            <a:ext cx="5993723" cy="3476359"/>
          </a:xfrm>
          <a:custGeom>
            <a:avLst/>
            <a:gdLst/>
            <a:ahLst/>
            <a:cxnLst/>
            <a:rect r="r" b="b" t="t" l="l"/>
            <a:pathLst>
              <a:path h="3476359" w="5993723">
                <a:moveTo>
                  <a:pt x="0" y="0"/>
                </a:moveTo>
                <a:lnTo>
                  <a:pt x="5993723" y="0"/>
                </a:lnTo>
                <a:lnTo>
                  <a:pt x="5993723" y="3476360"/>
                </a:lnTo>
                <a:lnTo>
                  <a:pt x="0" y="3476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505168"/>
            <a:ext cx="5993723" cy="3251595"/>
          </a:xfrm>
          <a:custGeom>
            <a:avLst/>
            <a:gdLst/>
            <a:ahLst/>
            <a:cxnLst/>
            <a:rect r="r" b="b" t="t" l="l"/>
            <a:pathLst>
              <a:path h="3251595" w="5993723">
                <a:moveTo>
                  <a:pt x="0" y="0"/>
                </a:moveTo>
                <a:lnTo>
                  <a:pt x="5993723" y="0"/>
                </a:lnTo>
                <a:lnTo>
                  <a:pt x="5993723" y="3251594"/>
                </a:lnTo>
                <a:lnTo>
                  <a:pt x="0" y="325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24298" y="3028808"/>
            <a:ext cx="9792561" cy="3476359"/>
          </a:xfrm>
          <a:custGeom>
            <a:avLst/>
            <a:gdLst/>
            <a:ahLst/>
            <a:cxnLst/>
            <a:rect r="r" b="b" t="t" l="l"/>
            <a:pathLst>
              <a:path h="3476359" w="9792561">
                <a:moveTo>
                  <a:pt x="0" y="0"/>
                </a:moveTo>
                <a:lnTo>
                  <a:pt x="9792562" y="0"/>
                </a:lnTo>
                <a:lnTo>
                  <a:pt x="9792562" y="3476360"/>
                </a:lnTo>
                <a:lnTo>
                  <a:pt x="0" y="34763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24298" y="6505168"/>
            <a:ext cx="9792561" cy="2007475"/>
          </a:xfrm>
          <a:custGeom>
            <a:avLst/>
            <a:gdLst/>
            <a:ahLst/>
            <a:cxnLst/>
            <a:rect r="r" b="b" t="t" l="l"/>
            <a:pathLst>
              <a:path h="2007475" w="9792561">
                <a:moveTo>
                  <a:pt x="0" y="0"/>
                </a:moveTo>
                <a:lnTo>
                  <a:pt x="9792562" y="0"/>
                </a:lnTo>
                <a:lnTo>
                  <a:pt x="9792562" y="2007475"/>
                </a:lnTo>
                <a:lnTo>
                  <a:pt x="0" y="20074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99820" y="1362075"/>
            <a:ext cx="15688360" cy="9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b="true" sz="8799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Jobs &amp; Notifications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0890" y="644750"/>
            <a:ext cx="16726220" cy="1965414"/>
            <a:chOff x="0" y="0"/>
            <a:chExt cx="4405260" cy="5176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5260" cy="517640"/>
            </a:xfrm>
            <a:custGeom>
              <a:avLst/>
              <a:gdLst/>
              <a:ahLst/>
              <a:cxnLst/>
              <a:rect r="r" b="b" t="t" l="l"/>
              <a:pathLst>
                <a:path h="517640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471354"/>
                  </a:lnTo>
                  <a:cubicBezTo>
                    <a:pt x="4405260" y="496917"/>
                    <a:pt x="4384537" y="517640"/>
                    <a:pt x="4358974" y="517640"/>
                  </a:cubicBezTo>
                  <a:lnTo>
                    <a:pt x="46286" y="517640"/>
                  </a:lnTo>
                  <a:cubicBezTo>
                    <a:pt x="20723" y="517640"/>
                    <a:pt x="0" y="496917"/>
                    <a:pt x="0" y="471354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5260" cy="555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962445" y="6757920"/>
            <a:ext cx="8363110" cy="3042081"/>
          </a:xfrm>
          <a:custGeom>
            <a:avLst/>
            <a:gdLst/>
            <a:ahLst/>
            <a:cxnLst/>
            <a:rect r="r" b="b" t="t" l="l"/>
            <a:pathLst>
              <a:path h="3042081" w="8363110">
                <a:moveTo>
                  <a:pt x="0" y="0"/>
                </a:moveTo>
                <a:lnTo>
                  <a:pt x="8363110" y="0"/>
                </a:lnTo>
                <a:lnTo>
                  <a:pt x="8363110" y="3042081"/>
                </a:lnTo>
                <a:lnTo>
                  <a:pt x="0" y="3042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24415" y="3091118"/>
            <a:ext cx="7639171" cy="3666802"/>
          </a:xfrm>
          <a:custGeom>
            <a:avLst/>
            <a:gdLst/>
            <a:ahLst/>
            <a:cxnLst/>
            <a:rect r="r" b="b" t="t" l="l"/>
            <a:pathLst>
              <a:path h="3666802" w="7639171">
                <a:moveTo>
                  <a:pt x="0" y="0"/>
                </a:moveTo>
                <a:lnTo>
                  <a:pt x="7639170" y="0"/>
                </a:lnTo>
                <a:lnTo>
                  <a:pt x="7639170" y="3666802"/>
                </a:lnTo>
                <a:lnTo>
                  <a:pt x="0" y="36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12400" y="1362075"/>
            <a:ext cx="13263200" cy="9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b="true" sz="8799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Profile &amp; Favorites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0890" y="644750"/>
            <a:ext cx="16726220" cy="1965414"/>
            <a:chOff x="0" y="0"/>
            <a:chExt cx="4405260" cy="5176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5260" cy="517640"/>
            </a:xfrm>
            <a:custGeom>
              <a:avLst/>
              <a:gdLst/>
              <a:ahLst/>
              <a:cxnLst/>
              <a:rect r="r" b="b" t="t" l="l"/>
              <a:pathLst>
                <a:path h="517640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471354"/>
                  </a:lnTo>
                  <a:cubicBezTo>
                    <a:pt x="4405260" y="496917"/>
                    <a:pt x="4384537" y="517640"/>
                    <a:pt x="4358974" y="517640"/>
                  </a:cubicBezTo>
                  <a:lnTo>
                    <a:pt x="46286" y="517640"/>
                  </a:lnTo>
                  <a:cubicBezTo>
                    <a:pt x="20723" y="517640"/>
                    <a:pt x="0" y="496917"/>
                    <a:pt x="0" y="471354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5260" cy="555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93371" y="3248410"/>
            <a:ext cx="11301259" cy="4859541"/>
          </a:xfrm>
          <a:custGeom>
            <a:avLst/>
            <a:gdLst/>
            <a:ahLst/>
            <a:cxnLst/>
            <a:rect r="r" b="b" t="t" l="l"/>
            <a:pathLst>
              <a:path h="4859541" w="11301259">
                <a:moveTo>
                  <a:pt x="0" y="0"/>
                </a:moveTo>
                <a:lnTo>
                  <a:pt x="11301258" y="0"/>
                </a:lnTo>
                <a:lnTo>
                  <a:pt x="11301258" y="4859542"/>
                </a:lnTo>
                <a:lnTo>
                  <a:pt x="0" y="4859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12400" y="1362075"/>
            <a:ext cx="13263200" cy="9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b="true" sz="8799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Company Dashboard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0890" y="644750"/>
            <a:ext cx="16726220" cy="1965414"/>
            <a:chOff x="0" y="0"/>
            <a:chExt cx="4405260" cy="5176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5260" cy="517640"/>
            </a:xfrm>
            <a:custGeom>
              <a:avLst/>
              <a:gdLst/>
              <a:ahLst/>
              <a:cxnLst/>
              <a:rect r="r" b="b" t="t" l="l"/>
              <a:pathLst>
                <a:path h="517640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471354"/>
                  </a:lnTo>
                  <a:cubicBezTo>
                    <a:pt x="4405260" y="496917"/>
                    <a:pt x="4384537" y="517640"/>
                    <a:pt x="4358974" y="517640"/>
                  </a:cubicBezTo>
                  <a:lnTo>
                    <a:pt x="46286" y="517640"/>
                  </a:lnTo>
                  <a:cubicBezTo>
                    <a:pt x="20723" y="517640"/>
                    <a:pt x="0" y="496917"/>
                    <a:pt x="0" y="471354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5260" cy="555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924816" y="3146083"/>
            <a:ext cx="8438368" cy="6381516"/>
          </a:xfrm>
          <a:custGeom>
            <a:avLst/>
            <a:gdLst/>
            <a:ahLst/>
            <a:cxnLst/>
            <a:rect r="r" b="b" t="t" l="l"/>
            <a:pathLst>
              <a:path h="6381516" w="8438368">
                <a:moveTo>
                  <a:pt x="0" y="0"/>
                </a:moveTo>
                <a:lnTo>
                  <a:pt x="8438368" y="0"/>
                </a:lnTo>
                <a:lnTo>
                  <a:pt x="8438368" y="6381515"/>
                </a:lnTo>
                <a:lnTo>
                  <a:pt x="0" y="6381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12400" y="1362075"/>
            <a:ext cx="13263200" cy="9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b="true" sz="8799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Post New Job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45756" y="709965"/>
            <a:ext cx="12777524" cy="3769370"/>
          </a:xfrm>
          <a:custGeom>
            <a:avLst/>
            <a:gdLst/>
            <a:ahLst/>
            <a:cxnLst/>
            <a:rect r="r" b="b" t="t" l="l"/>
            <a:pathLst>
              <a:path h="3769370" w="12777524">
                <a:moveTo>
                  <a:pt x="0" y="0"/>
                </a:moveTo>
                <a:lnTo>
                  <a:pt x="12777524" y="0"/>
                </a:lnTo>
                <a:lnTo>
                  <a:pt x="12777524" y="3769370"/>
                </a:lnTo>
                <a:lnTo>
                  <a:pt x="0" y="3769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83888" y="4592617"/>
            <a:ext cx="11301259" cy="5184453"/>
          </a:xfrm>
          <a:custGeom>
            <a:avLst/>
            <a:gdLst/>
            <a:ahLst/>
            <a:cxnLst/>
            <a:rect r="r" b="b" t="t" l="l"/>
            <a:pathLst>
              <a:path h="5184453" w="11301259">
                <a:moveTo>
                  <a:pt x="0" y="0"/>
                </a:moveTo>
                <a:lnTo>
                  <a:pt x="11301259" y="0"/>
                </a:lnTo>
                <a:lnTo>
                  <a:pt x="11301259" y="5184452"/>
                </a:lnTo>
                <a:lnTo>
                  <a:pt x="0" y="5184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0890" y="644750"/>
            <a:ext cx="16726220" cy="1965414"/>
            <a:chOff x="0" y="0"/>
            <a:chExt cx="4405260" cy="5176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5260" cy="517640"/>
            </a:xfrm>
            <a:custGeom>
              <a:avLst/>
              <a:gdLst/>
              <a:ahLst/>
              <a:cxnLst/>
              <a:rect r="r" b="b" t="t" l="l"/>
              <a:pathLst>
                <a:path h="517640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471354"/>
                  </a:lnTo>
                  <a:cubicBezTo>
                    <a:pt x="4405260" y="496917"/>
                    <a:pt x="4384537" y="517640"/>
                    <a:pt x="4358974" y="517640"/>
                  </a:cubicBezTo>
                  <a:lnTo>
                    <a:pt x="46286" y="517640"/>
                  </a:lnTo>
                  <a:cubicBezTo>
                    <a:pt x="20723" y="517640"/>
                    <a:pt x="0" y="496917"/>
                    <a:pt x="0" y="471354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5260" cy="555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338051"/>
            <a:ext cx="9087263" cy="5372844"/>
          </a:xfrm>
          <a:custGeom>
            <a:avLst/>
            <a:gdLst/>
            <a:ahLst/>
            <a:cxnLst/>
            <a:rect r="r" b="b" t="t" l="l"/>
            <a:pathLst>
              <a:path h="5372844" w="9087263">
                <a:moveTo>
                  <a:pt x="0" y="0"/>
                </a:moveTo>
                <a:lnTo>
                  <a:pt x="9087263" y="0"/>
                </a:lnTo>
                <a:lnTo>
                  <a:pt x="9087263" y="5372845"/>
                </a:lnTo>
                <a:lnTo>
                  <a:pt x="0" y="5372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68975" y="3338051"/>
            <a:ext cx="6790325" cy="5372844"/>
          </a:xfrm>
          <a:custGeom>
            <a:avLst/>
            <a:gdLst/>
            <a:ahLst/>
            <a:cxnLst/>
            <a:rect r="r" b="b" t="t" l="l"/>
            <a:pathLst>
              <a:path h="5372844" w="6790325">
                <a:moveTo>
                  <a:pt x="0" y="0"/>
                </a:moveTo>
                <a:lnTo>
                  <a:pt x="6790325" y="0"/>
                </a:lnTo>
                <a:lnTo>
                  <a:pt x="6790325" y="5372845"/>
                </a:lnTo>
                <a:lnTo>
                  <a:pt x="0" y="5372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12400" y="1362075"/>
            <a:ext cx="13263200" cy="9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b="true" sz="8799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Company Profile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0890" y="8874350"/>
            <a:ext cx="16726220" cy="767901"/>
            <a:chOff x="0" y="0"/>
            <a:chExt cx="4405260" cy="2022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5260" cy="202245"/>
            </a:xfrm>
            <a:custGeom>
              <a:avLst/>
              <a:gdLst/>
              <a:ahLst/>
              <a:cxnLst/>
              <a:rect r="r" b="b" t="t" l="l"/>
              <a:pathLst>
                <a:path h="202245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155959"/>
                  </a:lnTo>
                  <a:cubicBezTo>
                    <a:pt x="4405260" y="168235"/>
                    <a:pt x="4400383" y="180008"/>
                    <a:pt x="4391703" y="188689"/>
                  </a:cubicBezTo>
                  <a:cubicBezTo>
                    <a:pt x="4383022" y="197369"/>
                    <a:pt x="4371249" y="202245"/>
                    <a:pt x="4358974" y="202245"/>
                  </a:cubicBezTo>
                  <a:lnTo>
                    <a:pt x="46286" y="202245"/>
                  </a:lnTo>
                  <a:cubicBezTo>
                    <a:pt x="20723" y="202245"/>
                    <a:pt x="0" y="181522"/>
                    <a:pt x="0" y="155959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05260" cy="240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383503" y="3600308"/>
            <a:ext cx="5520993" cy="33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61"/>
              </a:lnSpc>
            </a:pPr>
            <a:r>
              <a:rPr lang="en-US" b="true" sz="1276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Thank You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0890" y="644750"/>
            <a:ext cx="16726220" cy="767901"/>
            <a:chOff x="0" y="0"/>
            <a:chExt cx="4405260" cy="2022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05260" cy="202245"/>
            </a:xfrm>
            <a:custGeom>
              <a:avLst/>
              <a:gdLst/>
              <a:ahLst/>
              <a:cxnLst/>
              <a:rect r="r" b="b" t="t" l="l"/>
              <a:pathLst>
                <a:path h="202245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155959"/>
                  </a:lnTo>
                  <a:cubicBezTo>
                    <a:pt x="4405260" y="168235"/>
                    <a:pt x="4400383" y="180008"/>
                    <a:pt x="4391703" y="188689"/>
                  </a:cubicBezTo>
                  <a:cubicBezTo>
                    <a:pt x="4383022" y="197369"/>
                    <a:pt x="4371249" y="202245"/>
                    <a:pt x="4358974" y="202245"/>
                  </a:cubicBezTo>
                  <a:lnTo>
                    <a:pt x="46286" y="202245"/>
                  </a:lnTo>
                  <a:cubicBezTo>
                    <a:pt x="20723" y="202245"/>
                    <a:pt x="0" y="181522"/>
                    <a:pt x="0" y="155959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405260" cy="240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0890" y="8874350"/>
            <a:ext cx="16726220" cy="767901"/>
            <a:chOff x="0" y="0"/>
            <a:chExt cx="4405260" cy="2022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5260" cy="202245"/>
            </a:xfrm>
            <a:custGeom>
              <a:avLst/>
              <a:gdLst/>
              <a:ahLst/>
              <a:cxnLst/>
              <a:rect r="r" b="b" t="t" l="l"/>
              <a:pathLst>
                <a:path h="202245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155959"/>
                  </a:lnTo>
                  <a:cubicBezTo>
                    <a:pt x="4405260" y="168235"/>
                    <a:pt x="4400383" y="180008"/>
                    <a:pt x="4391703" y="188689"/>
                  </a:cubicBezTo>
                  <a:cubicBezTo>
                    <a:pt x="4383022" y="197369"/>
                    <a:pt x="4371249" y="202245"/>
                    <a:pt x="4358974" y="202245"/>
                  </a:cubicBezTo>
                  <a:lnTo>
                    <a:pt x="46286" y="202245"/>
                  </a:lnTo>
                  <a:cubicBezTo>
                    <a:pt x="20723" y="202245"/>
                    <a:pt x="0" y="181522"/>
                    <a:pt x="0" y="155959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05260" cy="240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80890" y="644750"/>
            <a:ext cx="16726220" cy="1965414"/>
            <a:chOff x="0" y="0"/>
            <a:chExt cx="4405260" cy="517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05260" cy="517640"/>
            </a:xfrm>
            <a:custGeom>
              <a:avLst/>
              <a:gdLst/>
              <a:ahLst/>
              <a:cxnLst/>
              <a:rect r="r" b="b" t="t" l="l"/>
              <a:pathLst>
                <a:path h="517640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471354"/>
                  </a:lnTo>
                  <a:cubicBezTo>
                    <a:pt x="4405260" y="496917"/>
                    <a:pt x="4384537" y="517640"/>
                    <a:pt x="4358974" y="517640"/>
                  </a:cubicBezTo>
                  <a:lnTo>
                    <a:pt x="46286" y="517640"/>
                  </a:lnTo>
                  <a:cubicBezTo>
                    <a:pt x="20723" y="517640"/>
                    <a:pt x="0" y="496917"/>
                    <a:pt x="0" y="471354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405260" cy="555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80890" y="2849220"/>
            <a:ext cx="3637609" cy="3637594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201204" y="2849220"/>
            <a:ext cx="3637609" cy="3637594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687474" y="1328144"/>
            <a:ext cx="7934044" cy="9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8799" b="true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Our Team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0890" y="6932201"/>
            <a:ext cx="3922047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 spc="7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Rowen Rodotua</a:t>
            </a:r>
          </a:p>
          <a:p>
            <a:pPr algn="ctr">
              <a:lnSpc>
                <a:spcPts val="4900"/>
              </a:lnSpc>
            </a:pPr>
            <a:r>
              <a:rPr lang="en-US" b="true" sz="3500" spc="7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2306250604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84487" y="6932201"/>
            <a:ext cx="3354326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 spc="7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Azka Nabihan</a:t>
            </a:r>
          </a:p>
          <a:p>
            <a:pPr algn="ctr">
              <a:lnSpc>
                <a:spcPts val="4900"/>
              </a:lnSpc>
            </a:pPr>
            <a:r>
              <a:rPr lang="en-US" b="true" sz="3500" spc="7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2306250541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6932201"/>
            <a:ext cx="4716857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 spc="7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Gerrardin Nabil</a:t>
            </a:r>
          </a:p>
          <a:p>
            <a:pPr algn="ctr">
              <a:lnSpc>
                <a:spcPts val="4900"/>
              </a:lnSpc>
            </a:pPr>
            <a:r>
              <a:rPr lang="en-US" b="true" sz="3500" spc="7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2306250661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71143" y="6918636"/>
            <a:ext cx="4716857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 spc="7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Christover Angelo</a:t>
            </a:r>
          </a:p>
          <a:p>
            <a:pPr algn="ctr">
              <a:lnSpc>
                <a:spcPts val="4900"/>
              </a:lnSpc>
            </a:pPr>
            <a:r>
              <a:rPr lang="en-US" b="true" sz="3500" spc="7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2306220343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853848" y="2849220"/>
            <a:ext cx="3637609" cy="3637594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4110767" y="2849220"/>
            <a:ext cx="3637609" cy="3637594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806186" y="9069705"/>
            <a:ext cx="316736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4E94BA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87474" y="5411902"/>
            <a:ext cx="793411" cy="44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6"/>
              </a:lnSpc>
            </a:pPr>
            <a:r>
              <a:rPr lang="en-US" sz="3396" spc="339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02570" y="5411902"/>
            <a:ext cx="5167989" cy="44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6"/>
              </a:lnSpc>
            </a:pPr>
            <a:r>
              <a:rPr lang="en-US" sz="3396" spc="67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Latar Belakang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7474" y="6206446"/>
            <a:ext cx="793411" cy="44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6"/>
              </a:lnSpc>
            </a:pPr>
            <a:r>
              <a:rPr lang="en-US" sz="3396" spc="339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02570" y="6206446"/>
            <a:ext cx="5167989" cy="44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6"/>
              </a:lnSpc>
            </a:pPr>
            <a:r>
              <a:rPr lang="en-US" sz="3396" spc="67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Apa Itu Jobnest?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7474" y="7000990"/>
            <a:ext cx="793411" cy="44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6"/>
              </a:lnSpc>
            </a:pPr>
            <a:r>
              <a:rPr lang="en-US" sz="3396" spc="339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02570" y="7000990"/>
            <a:ext cx="5167989" cy="44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6"/>
              </a:lnSpc>
            </a:pPr>
            <a:r>
              <a:rPr lang="en-US" sz="3396" spc="67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Fitur-fitur Jobnest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02418" y="5411902"/>
            <a:ext cx="793411" cy="44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6"/>
              </a:lnSpc>
            </a:pPr>
            <a:r>
              <a:rPr lang="en-US" sz="3396" spc="339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17514" y="5411902"/>
            <a:ext cx="6489031" cy="44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6"/>
              </a:lnSpc>
            </a:pPr>
            <a:r>
              <a:rPr lang="en-US" sz="3396" spc="67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Backend &amp; Frontend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02418" y="6206446"/>
            <a:ext cx="793411" cy="44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6"/>
              </a:lnSpc>
            </a:pPr>
            <a:r>
              <a:rPr lang="en-US" sz="3396" spc="339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17514" y="6206446"/>
            <a:ext cx="6527180" cy="44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6"/>
              </a:lnSpc>
            </a:pPr>
            <a:r>
              <a:rPr lang="en-US" sz="3396" spc="67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Demo Web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80890" y="644750"/>
            <a:ext cx="16726220" cy="2824589"/>
            <a:chOff x="0" y="0"/>
            <a:chExt cx="4405260" cy="7439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05260" cy="743925"/>
            </a:xfrm>
            <a:custGeom>
              <a:avLst/>
              <a:gdLst/>
              <a:ahLst/>
              <a:cxnLst/>
              <a:rect r="r" b="b" t="t" l="l"/>
              <a:pathLst>
                <a:path h="743925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697639"/>
                  </a:lnTo>
                  <a:cubicBezTo>
                    <a:pt x="4405260" y="723202"/>
                    <a:pt x="4384537" y="743925"/>
                    <a:pt x="4358974" y="743925"/>
                  </a:cubicBezTo>
                  <a:lnTo>
                    <a:pt x="46286" y="743925"/>
                  </a:lnTo>
                  <a:cubicBezTo>
                    <a:pt x="20723" y="743925"/>
                    <a:pt x="0" y="723202"/>
                    <a:pt x="0" y="697639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405260" cy="782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87474" y="1328144"/>
            <a:ext cx="7934044" cy="1885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8799" b="true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Table of Contents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0890" y="644750"/>
            <a:ext cx="16726220" cy="2824589"/>
            <a:chOff x="0" y="0"/>
            <a:chExt cx="4405260" cy="7439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5260" cy="743925"/>
            </a:xfrm>
            <a:custGeom>
              <a:avLst/>
              <a:gdLst/>
              <a:ahLst/>
              <a:cxnLst/>
              <a:rect r="r" b="b" t="t" l="l"/>
              <a:pathLst>
                <a:path h="743925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697639"/>
                  </a:lnTo>
                  <a:cubicBezTo>
                    <a:pt x="4405260" y="723202"/>
                    <a:pt x="4384537" y="743925"/>
                    <a:pt x="4358974" y="743925"/>
                  </a:cubicBezTo>
                  <a:lnTo>
                    <a:pt x="46286" y="743925"/>
                  </a:lnTo>
                  <a:cubicBezTo>
                    <a:pt x="20723" y="743925"/>
                    <a:pt x="0" y="723202"/>
                    <a:pt x="0" y="697639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05260" cy="782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23764" y="1723987"/>
            <a:ext cx="8440472" cy="9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8799" b="true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Latar Belakang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4182" y="4072267"/>
            <a:ext cx="15819636" cy="554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Di era persaingan kerja yang semakin ketat, mahasiswa, fresh graduate, dan masyarakat umum menghadapi tantangan besar dalam menemukan informasi lowongan kerja dan magang yang relevan. </a:t>
            </a:r>
          </a:p>
          <a:p>
            <a:pPr algn="ctr">
              <a:lnSpc>
                <a:spcPts val="4899"/>
              </a:lnSpc>
            </a:pP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Di sisi lain, perusahaan juga membutuhkan media yang efektif untuk menjangkau talenta-talenta muda yang potensial. Melihat kebutuhan tersebut, Jobnest hadir sebagai solusi yang menghubungkan pencari kerja dan perusahaan secara langsung, sekaligus mendukung pengembangan karier secara menyeluruh.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806186" y="9069705"/>
            <a:ext cx="316736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4E94BA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3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80890" y="644750"/>
            <a:ext cx="16726220" cy="2824589"/>
            <a:chOff x="0" y="0"/>
            <a:chExt cx="4405260" cy="7439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05260" cy="743925"/>
            </a:xfrm>
            <a:custGeom>
              <a:avLst/>
              <a:gdLst/>
              <a:ahLst/>
              <a:cxnLst/>
              <a:rect r="r" b="b" t="t" l="l"/>
              <a:pathLst>
                <a:path h="743925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697639"/>
                  </a:lnTo>
                  <a:cubicBezTo>
                    <a:pt x="4405260" y="723202"/>
                    <a:pt x="4384537" y="743925"/>
                    <a:pt x="4358974" y="743925"/>
                  </a:cubicBezTo>
                  <a:lnTo>
                    <a:pt x="46286" y="743925"/>
                  </a:lnTo>
                  <a:cubicBezTo>
                    <a:pt x="20723" y="743925"/>
                    <a:pt x="0" y="723202"/>
                    <a:pt x="0" y="697639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405260" cy="782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491617" y="1723987"/>
            <a:ext cx="9304765" cy="9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8799" b="true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Apa itu Jobnest?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91706" y="5076825"/>
            <a:ext cx="14304588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Aplikasi web yang membantu mahasiswa, fresh graduate, dan masyarakat umum untuk mencari lowongan kerja dan magang. </a:t>
            </a:r>
          </a:p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Platform ini mempertemukan pencari kerja dengan perusahaan secara langsung dan menyediakan fitur-fitur yang mempermudah proses pelamaran pekerjaan.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0890" y="644750"/>
            <a:ext cx="16726220" cy="2824589"/>
            <a:chOff x="0" y="0"/>
            <a:chExt cx="4405260" cy="7439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5260" cy="743925"/>
            </a:xfrm>
            <a:custGeom>
              <a:avLst/>
              <a:gdLst/>
              <a:ahLst/>
              <a:cxnLst/>
              <a:rect r="r" b="b" t="t" l="l"/>
              <a:pathLst>
                <a:path h="743925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697639"/>
                  </a:lnTo>
                  <a:cubicBezTo>
                    <a:pt x="4405260" y="723202"/>
                    <a:pt x="4384537" y="743925"/>
                    <a:pt x="4358974" y="743925"/>
                  </a:cubicBezTo>
                  <a:lnTo>
                    <a:pt x="46286" y="743925"/>
                  </a:lnTo>
                  <a:cubicBezTo>
                    <a:pt x="20723" y="743925"/>
                    <a:pt x="0" y="723202"/>
                    <a:pt x="0" y="697639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05260" cy="782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806186" y="9069705"/>
            <a:ext cx="316736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4E94BA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99070" y="1723987"/>
            <a:ext cx="10689861" cy="9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8799" b="true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Fitur-fitur Jobnest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16156" y="4260382"/>
            <a:ext cx="12455687" cy="4646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14" indent="-410207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Pencarian Lowongan</a:t>
            </a:r>
          </a:p>
          <a:p>
            <a:pPr algn="l" marL="820414" indent="-410207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Upload Portofolio</a:t>
            </a:r>
          </a:p>
          <a:p>
            <a:pPr algn="l" marL="820414" indent="-410207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Dashboard terpisah untuk user dan perusahaan</a:t>
            </a:r>
          </a:p>
          <a:p>
            <a:pPr algn="l" marL="820414" indent="-410207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Notifikasi</a:t>
            </a:r>
          </a:p>
          <a:p>
            <a:pPr algn="l" marL="820414" indent="-410207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Penyimpanan lowongan favorit</a:t>
            </a:r>
          </a:p>
          <a:p>
            <a:pPr algn="l">
              <a:lnSpc>
                <a:spcPts val="5319"/>
              </a:lnSpc>
            </a:pPr>
          </a:p>
          <a:p>
            <a:pPr algn="l">
              <a:lnSpc>
                <a:spcPts val="531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0890" y="644750"/>
            <a:ext cx="16726220" cy="1965414"/>
            <a:chOff x="0" y="0"/>
            <a:chExt cx="4405260" cy="5176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5260" cy="517640"/>
            </a:xfrm>
            <a:custGeom>
              <a:avLst/>
              <a:gdLst/>
              <a:ahLst/>
              <a:cxnLst/>
              <a:rect r="r" b="b" t="t" l="l"/>
              <a:pathLst>
                <a:path h="517640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471354"/>
                  </a:lnTo>
                  <a:cubicBezTo>
                    <a:pt x="4405260" y="496917"/>
                    <a:pt x="4384537" y="517640"/>
                    <a:pt x="4358974" y="517640"/>
                  </a:cubicBezTo>
                  <a:lnTo>
                    <a:pt x="46286" y="517640"/>
                  </a:lnTo>
                  <a:cubicBezTo>
                    <a:pt x="20723" y="517640"/>
                    <a:pt x="0" y="496917"/>
                    <a:pt x="0" y="471354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5260" cy="555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80890" y="2968063"/>
            <a:ext cx="4336759" cy="5687738"/>
          </a:xfrm>
          <a:custGeom>
            <a:avLst/>
            <a:gdLst/>
            <a:ahLst/>
            <a:cxnLst/>
            <a:rect r="r" b="b" t="t" l="l"/>
            <a:pathLst>
              <a:path h="5687738" w="4336759">
                <a:moveTo>
                  <a:pt x="0" y="0"/>
                </a:moveTo>
                <a:lnTo>
                  <a:pt x="4336759" y="0"/>
                </a:lnTo>
                <a:lnTo>
                  <a:pt x="4336759" y="5687738"/>
                </a:lnTo>
                <a:lnTo>
                  <a:pt x="0" y="5687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77729" y="2968063"/>
            <a:ext cx="4365009" cy="5687738"/>
          </a:xfrm>
          <a:custGeom>
            <a:avLst/>
            <a:gdLst/>
            <a:ahLst/>
            <a:cxnLst/>
            <a:rect r="r" b="b" t="t" l="l"/>
            <a:pathLst>
              <a:path h="5687738" w="4365009">
                <a:moveTo>
                  <a:pt x="0" y="0"/>
                </a:moveTo>
                <a:lnTo>
                  <a:pt x="4365009" y="0"/>
                </a:lnTo>
                <a:lnTo>
                  <a:pt x="4365009" y="5687738"/>
                </a:lnTo>
                <a:lnTo>
                  <a:pt x="0" y="5687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30216" y="2945167"/>
            <a:ext cx="4485997" cy="5744658"/>
          </a:xfrm>
          <a:custGeom>
            <a:avLst/>
            <a:gdLst/>
            <a:ahLst/>
            <a:cxnLst/>
            <a:rect r="r" b="b" t="t" l="l"/>
            <a:pathLst>
              <a:path h="5744658" w="4485997">
                <a:moveTo>
                  <a:pt x="0" y="0"/>
                </a:moveTo>
                <a:lnTo>
                  <a:pt x="4485997" y="0"/>
                </a:lnTo>
                <a:lnTo>
                  <a:pt x="4485997" y="5744658"/>
                </a:lnTo>
                <a:lnTo>
                  <a:pt x="0" y="5744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49082" y="2945167"/>
            <a:ext cx="5185113" cy="5744658"/>
          </a:xfrm>
          <a:custGeom>
            <a:avLst/>
            <a:gdLst/>
            <a:ahLst/>
            <a:cxnLst/>
            <a:rect r="r" b="b" t="t" l="l"/>
            <a:pathLst>
              <a:path h="5744658" w="5185113">
                <a:moveTo>
                  <a:pt x="0" y="0"/>
                </a:moveTo>
                <a:lnTo>
                  <a:pt x="5185113" y="0"/>
                </a:lnTo>
                <a:lnTo>
                  <a:pt x="5185113" y="5744658"/>
                </a:lnTo>
                <a:lnTo>
                  <a:pt x="0" y="5744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806186" y="9069705"/>
            <a:ext cx="316736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4E94BA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71153" y="1362075"/>
            <a:ext cx="11745695" cy="9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b="true" sz="8799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Backend &amp; Frontend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0890" y="644750"/>
            <a:ext cx="16726220" cy="1965414"/>
            <a:chOff x="0" y="0"/>
            <a:chExt cx="4405260" cy="5176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5260" cy="517640"/>
            </a:xfrm>
            <a:custGeom>
              <a:avLst/>
              <a:gdLst/>
              <a:ahLst/>
              <a:cxnLst/>
              <a:rect r="r" b="b" t="t" l="l"/>
              <a:pathLst>
                <a:path h="517640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471354"/>
                  </a:lnTo>
                  <a:cubicBezTo>
                    <a:pt x="4405260" y="496917"/>
                    <a:pt x="4384537" y="517640"/>
                    <a:pt x="4358974" y="517640"/>
                  </a:cubicBezTo>
                  <a:lnTo>
                    <a:pt x="46286" y="517640"/>
                  </a:lnTo>
                  <a:cubicBezTo>
                    <a:pt x="20723" y="517640"/>
                    <a:pt x="0" y="496917"/>
                    <a:pt x="0" y="471354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5260" cy="555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601525" y="3338861"/>
            <a:ext cx="9084951" cy="5768944"/>
          </a:xfrm>
          <a:custGeom>
            <a:avLst/>
            <a:gdLst/>
            <a:ahLst/>
            <a:cxnLst/>
            <a:rect r="r" b="b" t="t" l="l"/>
            <a:pathLst>
              <a:path h="5768944" w="9084951">
                <a:moveTo>
                  <a:pt x="0" y="0"/>
                </a:moveTo>
                <a:lnTo>
                  <a:pt x="9084950" y="0"/>
                </a:lnTo>
                <a:lnTo>
                  <a:pt x="9084950" y="5768944"/>
                </a:lnTo>
                <a:lnTo>
                  <a:pt x="0" y="5768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806186" y="9069705"/>
            <a:ext cx="316736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4E94BA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71153" y="1362075"/>
            <a:ext cx="11745695" cy="9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b="true" sz="8799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Flowchart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0890" y="644750"/>
            <a:ext cx="16726220" cy="1965414"/>
            <a:chOff x="0" y="0"/>
            <a:chExt cx="4405260" cy="5176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5260" cy="517640"/>
            </a:xfrm>
            <a:custGeom>
              <a:avLst/>
              <a:gdLst/>
              <a:ahLst/>
              <a:cxnLst/>
              <a:rect r="r" b="b" t="t" l="l"/>
              <a:pathLst>
                <a:path h="517640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471354"/>
                  </a:lnTo>
                  <a:cubicBezTo>
                    <a:pt x="4405260" y="496917"/>
                    <a:pt x="4384537" y="517640"/>
                    <a:pt x="4358974" y="517640"/>
                  </a:cubicBezTo>
                  <a:lnTo>
                    <a:pt x="46286" y="517640"/>
                  </a:lnTo>
                  <a:cubicBezTo>
                    <a:pt x="20723" y="517640"/>
                    <a:pt x="0" y="496917"/>
                    <a:pt x="0" y="471354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5260" cy="555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13723" y="3112527"/>
            <a:ext cx="6369341" cy="6353418"/>
          </a:xfrm>
          <a:custGeom>
            <a:avLst/>
            <a:gdLst/>
            <a:ahLst/>
            <a:cxnLst/>
            <a:rect r="r" b="b" t="t" l="l"/>
            <a:pathLst>
              <a:path h="6353418" w="6369341">
                <a:moveTo>
                  <a:pt x="0" y="0"/>
                </a:moveTo>
                <a:lnTo>
                  <a:pt x="6369341" y="0"/>
                </a:lnTo>
                <a:lnTo>
                  <a:pt x="6369341" y="6353418"/>
                </a:lnTo>
                <a:lnTo>
                  <a:pt x="0" y="6353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77903" y="3042479"/>
            <a:ext cx="4976000" cy="6462045"/>
          </a:xfrm>
          <a:custGeom>
            <a:avLst/>
            <a:gdLst/>
            <a:ahLst/>
            <a:cxnLst/>
            <a:rect r="r" b="b" t="t" l="l"/>
            <a:pathLst>
              <a:path h="6462045" w="4976000">
                <a:moveTo>
                  <a:pt x="0" y="0"/>
                </a:moveTo>
                <a:lnTo>
                  <a:pt x="4976000" y="0"/>
                </a:lnTo>
                <a:lnTo>
                  <a:pt x="4976000" y="6462046"/>
                </a:lnTo>
                <a:lnTo>
                  <a:pt x="0" y="6462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806186" y="9069705"/>
            <a:ext cx="316736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4E94BA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71153" y="1362075"/>
            <a:ext cx="11745695" cy="9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b="true" sz="8799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ERD &amp; UML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DAGn35dJc_0</dc:identifier>
  <dcterms:modified xsi:type="dcterms:W3CDTF">2011-08-01T06:04:30Z</dcterms:modified>
  <cp:revision>1</cp:revision>
  <dc:title>Blue and White Modern Gradient Corporate Project Proposal Presentation</dc:title>
</cp:coreProperties>
</file>